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717171"/>
    <a:srgbClr val="FAD2B4"/>
    <a:srgbClr val="960028"/>
    <a:srgbClr val="FF7C80"/>
    <a:srgbClr val="F3EBEB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996" autoAdjust="0"/>
    <p:restoredTop sz="94660"/>
  </p:normalViewPr>
  <p:slideViewPr>
    <p:cSldViewPr snapToGrid="0">
      <p:cViewPr varScale="1">
        <p:scale>
          <a:sx n="99" d="100"/>
          <a:sy n="99" d="100"/>
        </p:scale>
        <p:origin x="5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23DAE276-695F-32D5-5D7B-1A380DD8BA5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4DA58F8-63D0-FDCD-E522-9DAAD96E1FD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24EEBE-42D7-4A54-AB2F-7ED9D3FB8CF0}" type="datetime1">
              <a:rPr lang="de-DE" smtClean="0"/>
              <a:t>18.11.2024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06163A8-3117-A67F-6BEF-35550FFC7AE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I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8FC51B5-5951-7AE8-04D4-6F424562791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BB4763-3151-47CD-9EAF-36298B6A39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866501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FCDB6-25EF-4302-A978-F5D1B01B91CE}" type="datetime1">
              <a:rPr lang="de-DE" smtClean="0"/>
              <a:t>18.11.2024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I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AA5340-EBB9-419B-B7EB-A4F1D1C22A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382827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winkliges Dreieck 12">
            <a:extLst>
              <a:ext uri="{FF2B5EF4-FFF2-40B4-BE49-F238E27FC236}">
                <a16:creationId xmlns:a16="http://schemas.microsoft.com/office/drawing/2014/main" id="{F895B236-841B-4397-1795-EB62F1348A1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 flipH="1">
            <a:off x="6998766" y="4683682"/>
            <a:ext cx="5193233" cy="2174318"/>
          </a:xfrm>
          <a:prstGeom prst="rtTriangle">
            <a:avLst/>
          </a:prstGeom>
          <a:solidFill>
            <a:srgbClr val="960028"/>
          </a:solidFill>
          <a:ln>
            <a:solidFill>
              <a:srgbClr val="96002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F3EBEB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9DE19A4-3A60-462F-999E-85F21CF9FF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FFFFFF"/>
                </a:solidFill>
                <a:latin typeface="Anton" pitchFamily="2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F79C4DE-AE94-89EE-313B-42A7FB6552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</a:p>
        </p:txBody>
      </p:sp>
      <p:sp>
        <p:nvSpPr>
          <p:cNvPr id="10" name="Datumsplatzhalter 9">
            <a:extLst>
              <a:ext uri="{FF2B5EF4-FFF2-40B4-BE49-F238E27FC236}">
                <a16:creationId xmlns:a16="http://schemas.microsoft.com/office/drawing/2014/main" id="{EED95220-C3FA-C3E6-9521-A01464752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DF1EA-E90C-4048-B778-E47F31639E11}" type="datetime1">
              <a:rPr lang="de-DE" smtClean="0"/>
              <a:t>18.11.2024</a:t>
            </a:fld>
            <a:endParaRPr lang="de-DE" dirty="0"/>
          </a:p>
        </p:txBody>
      </p:sp>
      <p:sp>
        <p:nvSpPr>
          <p:cNvPr id="11" name="Fußzeilenplatzhalter 10">
            <a:extLst>
              <a:ext uri="{FF2B5EF4-FFF2-40B4-BE49-F238E27FC236}">
                <a16:creationId xmlns:a16="http://schemas.microsoft.com/office/drawing/2014/main" id="{0FF2A0DB-8BBF-9248-5351-FC126F1D1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Vorname, Nachname</a:t>
            </a:r>
            <a:endParaRPr lang="de-DE" dirty="0"/>
          </a:p>
        </p:txBody>
      </p:sp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0F3ABA06-EC8B-0015-AA30-5439908D2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DB715-3E28-4689-A12C-95AD36A18666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14" name="Grafik 13" descr="Ein Bild, das Text, Schrift, Grafiken, Logo enthält.&#10;&#10;Automatisch generierte Beschreibung">
            <a:extLst>
              <a:ext uri="{FF2B5EF4-FFF2-40B4-BE49-F238E27FC236}">
                <a16:creationId xmlns:a16="http://schemas.microsoft.com/office/drawing/2014/main" id="{C558B363-68B2-22D4-0875-296D53C25F2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4062" y="5415041"/>
            <a:ext cx="1270618" cy="8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191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EDE3BC-E933-3201-8F92-87FCB9D6A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6CFB08C-C692-23A3-F521-99877FE79E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6CADCC1-363E-9C4A-48E3-11FCAB10F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29AD1-498B-458F-9BEE-F3C50C931DC0}" type="datetime1">
              <a:rPr lang="de-DE" smtClean="0"/>
              <a:t>18.11.2024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304C664-F06C-B536-BFAB-C14A9AAC0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34CC6C-BFE8-8BA7-EAE1-066FF2081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DB715-3E28-4689-A12C-95AD36A186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6845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44F45D7-ED8A-BE95-17D9-C33E6C96C1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4F02495-8774-788D-DEC1-D99A7F7294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0BA794-EFB1-F53A-E8E5-5C2B12CBF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4C8A7-C6EA-4404-8DA3-4E7766CAC640}" type="datetime1">
              <a:rPr lang="de-DE" smtClean="0"/>
              <a:t>18.11.2024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90A8E6F-2A8B-F1F3-3A39-2FFD64FC4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A010179-B52B-C19D-A377-D67DA75C9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DB715-3E28-4689-A12C-95AD36A186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917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CEEFB9-15C7-58E4-ACCA-80E86AFC1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F6BF731-D3C5-CB9F-055B-0F3A59420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0244BF4-FE5B-A8AE-6482-6576C7A97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BEE92-3491-4078-B222-E5731811BC28}" type="datetime1">
              <a:rPr lang="de-DE" smtClean="0"/>
              <a:t>18.11.2024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9AFD06-763E-1C3A-B0F6-6AE316A63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Vorname, Nachname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11B999E-5FAC-00ED-825E-B44E56E2A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DB715-3E28-4689-A12C-95AD36A186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513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225C84-08AC-972E-29EA-096369E7A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B9E296F-5404-79F5-403C-2E53EF139D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045073F-38C7-63EB-A1AC-A57F8E8B1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220AE-D988-4EC3-AA4D-EB5FFAFE1CFA}" type="datetime1">
              <a:rPr lang="de-DE" smtClean="0"/>
              <a:t>18.11.2024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7F972BD-9325-88BA-7D34-1FCC82639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Vorname, Nachname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EE80CFB-D80C-A94F-4C3C-B1BFBECDE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DB715-3E28-4689-A12C-95AD36A186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2188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27D13F-9CD2-722B-8729-6E605899D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301C036-EF3F-47F3-B1E4-9A1E216EC0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7DCD4E0-B68E-CF5F-4CA1-8C543BB3C5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5214AF8-5F23-0C7F-4B8D-391E9EADE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9C161-C7F9-4870-9B96-B551757F5E3E}" type="datetime1">
              <a:rPr lang="de-DE" smtClean="0"/>
              <a:t>18.11.2024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85D0D08-A6A5-05B1-B917-FB8FDBAA1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Vorname, Nachname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E43F05C-7E06-0F87-15DD-D03F60292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DB715-3E28-4689-A12C-95AD36A186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6414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09722A-FC98-7896-3F6B-0CAD597E1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7C4217E-A4A7-4984-E15E-29CF35A81B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C7D82B0-9AA8-949A-634B-A129EEBAA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9625FB4-A93B-E4FD-53DB-DF9E84CCFF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AEE692F-7736-B6B5-B471-097B844594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4377865-58D7-BA0F-9076-548C345D7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C9839-4D9F-4C8B-B76A-F2BE4097BB45}" type="datetime1">
              <a:rPr lang="de-DE" smtClean="0"/>
              <a:t>18.11.2024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ADA3DA4-DD2D-3ADF-F8AB-2FF18B267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Vorname, Nachname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3A10B2D-8956-0A05-A2C4-FCDC11AB7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DB715-3E28-4689-A12C-95AD36A186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2090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2F0824-6006-54DB-CE4C-3A1761D6C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3184765-373E-3687-B363-BE24F33FA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665D8-5626-4D9A-8105-E0F9DE489476}" type="datetime1">
              <a:rPr lang="de-DE" smtClean="0"/>
              <a:t>18.11.2024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CBF7057-721F-7B93-B6E7-309D372F9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Vorname, Nachname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BAFD5D9-4DCE-44E0-E0F8-B674AEEEC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DB715-3E28-4689-A12C-95AD36A186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583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365F0FE-3A58-7166-49C8-2AC3ECD95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4FE80-67A9-441B-97C0-F6B923A6F026}" type="datetime1">
              <a:rPr lang="de-DE" smtClean="0"/>
              <a:t>18.11.2024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11BC04D-518D-A7E3-3D97-174D4EE43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Vorname, Nachname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4835029-B4F1-2503-4911-6EB7D4154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DB715-3E28-4689-A12C-95AD36A186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6919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D8B2C6-2B41-80FE-5F19-757E7BF20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E5BE46C-4EDF-3EC7-1E44-D38B958F37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418952C-10E3-A982-528A-99D6EADAB7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56E5F6F-0DF4-098A-2D2F-521F0CD57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72065-C93F-4FD0-9128-E13432758382}" type="datetime1">
              <a:rPr lang="de-DE" smtClean="0"/>
              <a:t>18.11.2024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90486C1-CC50-681C-D2B9-68BD8B925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Vorname, Nachname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10569D7-356D-718E-A9D7-FF366157A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DB715-3E28-4689-A12C-95AD36A186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7311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A2AE90-0337-A55A-4E18-E97749FDA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3B1F179-3210-4796-59F1-081E704BD7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2B383B7-9886-CB27-2D4E-960A33DE19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9829ED6-62EB-A528-697A-17D7A445D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6FA0-BDA6-442A-A737-E46906EA8712}" type="datetime1">
              <a:rPr lang="de-DE" smtClean="0"/>
              <a:t>18.11.2024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9D5FBEC-C7A4-6946-F268-816917326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4B4FCED-CDC3-44F9-1E53-CF88DE00A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DB715-3E28-4689-A12C-95AD36A186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031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D2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winkliges Dreieck 6">
            <a:extLst>
              <a:ext uri="{FF2B5EF4-FFF2-40B4-BE49-F238E27FC236}">
                <a16:creationId xmlns:a16="http://schemas.microsoft.com/office/drawing/2014/main" id="{DDCD97E9-548A-88FF-B1B2-4F9E7DC5E0D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 flipH="1">
            <a:off x="6998766" y="4683682"/>
            <a:ext cx="5193233" cy="2174318"/>
          </a:xfrm>
          <a:prstGeom prst="rtTriangle">
            <a:avLst/>
          </a:prstGeom>
          <a:solidFill>
            <a:srgbClr val="960028"/>
          </a:solidFill>
          <a:ln>
            <a:solidFill>
              <a:srgbClr val="96002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 descr="Ein Bild, das Text, Schrift, Grafiken, Logo enthält.&#10;&#10;Automatisch generierte Beschreibung">
            <a:extLst>
              <a:ext uri="{FF2B5EF4-FFF2-40B4-BE49-F238E27FC236}">
                <a16:creationId xmlns:a16="http://schemas.microsoft.com/office/drawing/2014/main" id="{036BED9E-9158-000D-BBDD-6F4CEAE9857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4062" y="5415041"/>
            <a:ext cx="1270618" cy="806400"/>
          </a:xfrm>
          <a:prstGeom prst="rect">
            <a:avLst/>
          </a:prstGeom>
        </p:spPr>
      </p:pic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9108FDB-0C1B-3170-253F-FB7DFD2C2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8DE9D80-269C-5E91-4125-82AEA812C3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19E6B6-1C9C-C368-6E01-590035233E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3EBEB"/>
                </a:solidFill>
                <a:latin typeface="Anton" pitchFamily="2" charset="0"/>
              </a:defRPr>
            </a:lvl1pPr>
          </a:lstStyle>
          <a:p>
            <a:fld id="{CE6DF1EA-E90C-4048-B778-E47F31639E11}" type="datetime1">
              <a:rPr lang="de-DE" smtClean="0"/>
              <a:t>18.11.2024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6A8D4CF-9ECD-575E-4E8C-3E4334CA79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3EBEB"/>
                </a:solidFill>
                <a:latin typeface="Anton" pitchFamily="2" charset="0"/>
              </a:defRPr>
            </a:lvl1pPr>
          </a:lstStyle>
          <a:p>
            <a:r>
              <a:rPr lang="de-DE" dirty="0"/>
              <a:t>Vorname, Nachname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265F62-12F3-488E-7BAC-75910A84F9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3EBEB"/>
                </a:solidFill>
                <a:latin typeface="Anton" pitchFamily="2" charset="0"/>
              </a:defRPr>
            </a:lvl1pPr>
          </a:lstStyle>
          <a:p>
            <a:fld id="{E1BDB715-3E28-4689-A12C-95AD36A18666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19785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rgbClr val="FFFFFF"/>
          </a:solidFill>
          <a:latin typeface="Anton" pitchFamily="2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717171"/>
          </a:solidFill>
          <a:latin typeface="Anton" pitchFamily="2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717171"/>
          </a:solidFill>
          <a:latin typeface="Anton" pitchFamily="2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717171"/>
          </a:solidFill>
          <a:latin typeface="Anton" pitchFamily="2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717171"/>
          </a:solidFill>
          <a:latin typeface="Anton" pitchFamily="2" charset="0"/>
          <a:ea typeface="Tahoma" panose="020B0604030504040204" pitchFamily="34" charset="0"/>
          <a:cs typeface="Tahom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717171"/>
          </a:solidFill>
          <a:latin typeface="Anton" pitchFamily="2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11BB85-F525-F250-FCF2-4F010B330B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AF0C0B2-BC94-4923-7253-66D679A86F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9A4FB1F-AEE0-3658-10EF-1F33130AA8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9B9ACEB5-CD14-40AA-8FBA-C248FEE2592D}" type="datetime1">
              <a:rPr lang="de-DE" smtClean="0"/>
              <a:t>18.11.2024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6BBB89F-E780-A43B-CB2F-FCCF6D749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de-DE"/>
              <a:t>Vorname, Nachname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7D1BAF3-E6A3-6DE9-C01B-75CA7519D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1BDB715-3E28-4689-A12C-95AD36A18666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1024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</Words>
  <Application>Microsoft Office PowerPoint</Application>
  <PresentationFormat>Breitbild</PresentationFormat>
  <Paragraphs>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Anton</vt:lpstr>
      <vt:lpstr>Arial</vt:lpstr>
      <vt:lpstr>Calibri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Teske, Sven</dc:creator>
  <cp:lastModifiedBy>Teske, Sven</cp:lastModifiedBy>
  <cp:revision>8</cp:revision>
  <dcterms:created xsi:type="dcterms:W3CDTF">2024-11-15T12:34:24Z</dcterms:created>
  <dcterms:modified xsi:type="dcterms:W3CDTF">2024-11-18T10:16:11Z</dcterms:modified>
</cp:coreProperties>
</file>